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773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96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7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0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7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4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8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5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6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6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D6672-E32A-4C03-8344-7DB896D3C4CB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B8A6-4E0F-47CA-9BEE-D78F363CC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1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https://files.constantcontact.com/8c7bcee6201/cf822198-aeb2-4b36-b727-091ba40b424e.jp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utumn Health Fest in Monroe"/>
          <p:cNvPicPr>
            <a:picLocks noChangeAspect="1" noChangeArrowheads="1"/>
          </p:cNvPicPr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-114300"/>
            <a:ext cx="4572000" cy="937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072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Jester, William</dc:creator>
  <cp:lastModifiedBy>Thomas Minnefor</cp:lastModifiedBy>
  <cp:revision>1</cp:revision>
  <dcterms:created xsi:type="dcterms:W3CDTF">2019-11-18T18:48:24Z</dcterms:created>
  <dcterms:modified xsi:type="dcterms:W3CDTF">2019-11-18T19:40:47Z</dcterms:modified>
</cp:coreProperties>
</file>