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2178" y="6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9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0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5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0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6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8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8575B-EC16-41DA-BC7B-99E5B8ECA052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A4D5-F80F-47FD-9FEA-EC0772571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0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gif"/><Relationship Id="rId7" Type="http://schemas.openxmlformats.org/officeDocument/2006/relationships/image" Target="../media/image2.jpeg"/><Relationship Id="rId2" Type="http://schemas.openxmlformats.org/officeDocument/2006/relationships/image" Target="https://files.constantcontact.com/bef459fe101/193118be-02f3-4414-9289-1f7bf413fece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https://files.constantcontact.com/bef459fe101/23673ae5-9585-4b18-a53c-d03e11a60358.png" TargetMode="External"/><Relationship Id="rId5" Type="http://schemas.openxmlformats.org/officeDocument/2006/relationships/image" Target="https://files.constantcontact.com/bef459fe101/42e983bf-8fde-4bc4-8ee8-2035cbf1211f.jpg" TargetMode="External"/><Relationship Id="rId4" Type="http://schemas.openxmlformats.org/officeDocument/2006/relationships/image" Target="https://files.constantcontact.com/bef459fe101/9e932b41-138d-4e7e-9cf1-e6ab748d3d23.jpg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iles.constantcontact.com/bef459fe101/193118be-02f3-4414-9289-1f7bf413fece.jpg"/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6853237" cy="171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90550" y="2682479"/>
            <a:ext cx="56864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Evolution of a Revolution in Health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2547989" y="2034659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1F3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Save The Date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0525" y="4129743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Translating the future of scientific and health discovery in New Jersey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049037"/>
              </p:ext>
            </p:extLst>
          </p:nvPr>
        </p:nvGraphicFramePr>
        <p:xfrm>
          <a:off x="2" y="5108570"/>
          <a:ext cx="6867523" cy="1093798"/>
        </p:xfrm>
        <a:graphic>
          <a:graphicData uri="http://schemas.openxmlformats.org/drawingml/2006/table">
            <a:tbl>
              <a:tblPr/>
              <a:tblGrid>
                <a:gridCol w="2305048">
                  <a:extLst>
                    <a:ext uri="{9D8B030D-6E8A-4147-A177-3AD203B41FA5}">
                      <a16:colId xmlns:a16="http://schemas.microsoft.com/office/drawing/2014/main" val="4279402755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705107966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732235526"/>
                    </a:ext>
                  </a:extLst>
                </a:gridCol>
              </a:tblGrid>
              <a:tr h="178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63966"/>
                  </a:ext>
                </a:extLst>
              </a:tr>
              <a:tr h="393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CC1F3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Date</a:t>
                      </a:r>
                      <a:endParaRPr lang="en-US" sz="1500" b="1" i="0" u="none" strike="noStrike">
                        <a:solidFill>
                          <a:srgbClr val="CC1F3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84823" marB="848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CC1F3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Location</a:t>
                      </a:r>
                      <a:endParaRPr lang="en-US" sz="1500" b="1" i="0" u="none" strike="noStrike" dirty="0">
                        <a:solidFill>
                          <a:srgbClr val="CC1F3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CC1F3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</a:t>
                      </a:r>
                      <a:endParaRPr lang="en-US" sz="1500" b="1" i="0" u="none" strike="noStrike" dirty="0">
                        <a:solidFill>
                          <a:srgbClr val="CC1F3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55213"/>
                  </a:ext>
                </a:extLst>
              </a:tr>
              <a:tr h="339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CC1F3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Thursday, ﻿December 5, 2019</a:t>
                      </a:r>
                      <a:endParaRPr lang="en-US" sz="1100" b="0" i="0" u="none" strike="noStrike">
                        <a:solidFill>
                          <a:srgbClr val="CC1F3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CC1F3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Rutgers University, Livingston Student Center, Piscataway, NJ</a:t>
                      </a:r>
                      <a:endParaRPr lang="en-US" sz="1100" b="0" i="0" u="none" strike="noStrike" dirty="0">
                        <a:solidFill>
                          <a:srgbClr val="CC1F3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CC1F3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8:30 a.m. - 2 p.m.</a:t>
                      </a:r>
                      <a:endParaRPr lang="en-US" sz="1100" b="0" i="0" u="none" strike="noStrike">
                        <a:solidFill>
                          <a:srgbClr val="CC1F3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68372"/>
                  </a:ext>
                </a:extLst>
              </a:tr>
              <a:tr h="1781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CC1F36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CC1F3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318598"/>
                  </a:ext>
                </a:extLst>
              </a:tr>
            </a:tbl>
          </a:graphicData>
        </a:graphic>
      </p:graphicFrame>
      <p:pic>
        <p:nvPicPr>
          <p:cNvPr id="41" name="Picture 40" descr="https://imgssl.constantcontact.com/letters/images/1101116784221/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788" y="5870575"/>
            <a:ext cx="5529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 descr="https://imgssl.constantcontact.com/letters/images/1101116784221/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913" y="5870575"/>
            <a:ext cx="5529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 descr="https://imgssl.constantcontact.com/letters/images/1101116784221/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88" y="5870575"/>
            <a:ext cx="5529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s://imgssl.constantcontact.com/letters/images/1101116784221/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88" y="7289800"/>
            <a:ext cx="5529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95274" y="6796098"/>
            <a:ext cx="62865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Join Reynold Panettieri, Vice Chancellor for Translational Medicine and Science, for an event from the New Jersey Alliance for Clinical and Translational Science (NJ ACTS), a clinical and translational science consortium led by Rutgers University, with partnership from Princeton University and New Jersey Institute of Technology.</a:t>
            </a:r>
            <a:r>
              <a:rPr lang="en-US" sz="1600" dirty="0">
                <a:solidFill>
                  <a:srgbClr val="2E2F2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33" descr="https://files.constantcontact.com/bef459fe101/9e932b41-138d-4e7e-9cf1-e6ab748d3d23.jpg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13" y="9246257"/>
            <a:ext cx="1285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 descr="https://files.constantcontact.com/bef459fe101/42e983bf-8fde-4bc4-8ee8-2035cbf1211f.jpg"/>
          <p:cNvPicPr>
            <a:picLocks noChangeAspect="1" noChangeArrowheads="1"/>
          </p:cNvPicPr>
          <p:nvPr/>
        </p:nvPicPr>
        <p:blipFill>
          <a:blip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663" y="8987493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9" name="Picture 35" descr="https://files.constantcontact.com/bef459fe101/23673ae5-9585-4b18-a53c-d03e11a60358.png"/>
          <p:cNvPicPr>
            <a:picLocks noChangeAspect="1" noChangeArrowheads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9317694"/>
            <a:ext cx="16192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-9526" y="10191750"/>
            <a:ext cx="68762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-19051" y="8658225"/>
            <a:ext cx="68762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-9526" y="6210300"/>
            <a:ext cx="68762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-9526" y="5105400"/>
            <a:ext cx="68762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390420" y="10588110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Invitation to Follow</a:t>
            </a:r>
            <a:endParaRPr lang="en-US" dirty="0"/>
          </a:p>
        </p:txBody>
      </p:sp>
      <p:pic>
        <p:nvPicPr>
          <p:cNvPr id="1027" name="Picture 3" descr="193118be-02f3-4414-9289-1f7bf413fec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770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6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Jester, William</dc:creator>
  <cp:lastModifiedBy>Jester, William</cp:lastModifiedBy>
  <cp:revision>3</cp:revision>
  <dcterms:created xsi:type="dcterms:W3CDTF">2019-10-28T13:22:51Z</dcterms:created>
  <dcterms:modified xsi:type="dcterms:W3CDTF">2019-10-28T13:41:57Z</dcterms:modified>
</cp:coreProperties>
</file>