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42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4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3483-D768-47D4-A851-BD871B2CE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EFFCE-512A-477B-ACEA-83DA9C846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E4E65-136C-4224-9BAF-DC34B2D8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12025-FE3D-4748-AA1B-F20B9CB5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8AFB2-7A49-46FB-8A99-87C56836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3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062B3-5283-409A-8C64-7D8D7BA56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4AA9E-FA63-484A-A019-86931A6ED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B4AD5-D7D8-4D4A-B5A8-185C902A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2AA9E-C766-43B5-88C1-49723FAE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46168-F9C8-436D-94E5-EC8CF1F8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5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1D9B44-D171-4598-9ECF-EF98A10DE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E57F8-FBB1-4567-9AE8-6B8B042F4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73EFB-DA20-4814-B6EF-B9547338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0BDA3-0B88-408A-BBFC-2047F5B1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66075-69F3-41C4-919D-7D8F057D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5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FB0B-7E57-44CA-B809-82313737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4EC1D-0216-4B10-8F9D-707CF7D03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C7107-A947-4031-9EA0-800345DE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6DA0B-8ECC-42AC-AB23-6A6EF850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1EF92-3A38-4291-A48A-0CD8B7CA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0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4D6FE-0F82-476A-BBC0-20244F2E5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06A34-72AB-4F29-A487-D57CF45D2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7F84-9442-473C-9394-CD132731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DBE9-61EB-49C9-BAAF-B582A037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D2D97-2EB6-4A44-90FE-B49B18A4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EC6F3-914B-4918-A840-0BBEA4A7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0E3AE-D632-46C7-BA05-9FC94BC98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5CD2DF-2569-47D8-A2C5-CD1FCF17A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898EF-613B-4AF4-A563-661F89DE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B4DDE-9BD3-46E4-8952-CF1686CE3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044BE-4764-4104-9FC0-F1A21C4B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E960-E777-4CEA-B56E-91872DBC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E6735-229F-4970-B217-F3CCA346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AAC07-689F-42C9-A489-1EA9207BF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FB1C2A-0CA2-4039-A0CB-421691DD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8105D-592D-410F-935A-897E46C44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E480E-6B07-475C-9E1C-1FF6E579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2FB30-7CA5-489B-922E-4F4C9A3D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AB33E-DD3B-494B-854D-C19B94EE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9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3F14-B06F-453F-A1BF-DF97569D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B95E3-92C1-4943-A6BA-864F7C73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8483B-6FA2-4B91-9FE6-77AAC39C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9630F-1F24-40E8-9FC0-CD11716D5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7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00189E-5266-46B3-937F-B28F09E7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A534-1785-4641-AB92-186D3CAF9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EAC68-C24A-4E4A-A911-8724BC4A0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9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F101C-9A9C-4B84-8985-6B02E93D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213B0-EC60-4E2C-B07D-75EE56EC4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62190-B89D-4765-8AF0-DEC08C001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81C03-EFF2-4BAF-8AA2-58A04EAC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8A1A-4C4E-4583-B3E7-E85D466E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CC8A6-3693-4DA7-9A58-AAE05793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7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4EF43-F249-4605-9F56-31FDB2C2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B701EB-2ACE-4C26-9FC7-649E47861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4D46C-7E5A-437D-9754-913DB5EB5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88FED-DCFC-4918-8DD1-BE9C7B44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DB651-4EEF-44F4-A48E-538BF3EC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8C9B9-F75E-4AFD-B11D-3CABBA91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6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50A7E-597A-4670-ABE1-7BF9E79B3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13B2E-7838-4D5A-9B7A-6E4224AFE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E1CA8-9658-4CF9-A105-26A95F80C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75BD-12CB-448F-B6D3-7EAD25B3A0A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41F16-71CB-428A-8A1D-A788ED25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70377-7D10-4C72-B728-1BD587E13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E4791-2A4B-400A-B90F-E6B9A34CA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4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iltoyebanks@shp.rutgers.ed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>
            <a:extLst>
              <a:ext uri="{FF2B5EF4-FFF2-40B4-BE49-F238E27FC236}">
                <a16:creationId xmlns:a16="http://schemas.microsoft.com/office/drawing/2014/main" id="{2B8399DD-6745-4EDF-B6B1-DE15F3F76827}"/>
              </a:ext>
            </a:extLst>
          </p:cNvPr>
          <p:cNvSpPr/>
          <p:nvPr/>
        </p:nvSpPr>
        <p:spPr>
          <a:xfrm rot="16200000">
            <a:off x="4235111" y="-1101425"/>
            <a:ext cx="6858002" cy="9055769"/>
          </a:xfrm>
          <a:prstGeom prst="flowChartManualInp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9C7A5423-5098-4F23-A344-D28864330EA2}"/>
              </a:ext>
            </a:extLst>
          </p:cNvPr>
          <p:cNvSpPr/>
          <p:nvPr/>
        </p:nvSpPr>
        <p:spPr>
          <a:xfrm rot="10800000">
            <a:off x="3020788" y="4312431"/>
            <a:ext cx="9171212" cy="846883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7E525F7-7E8A-46B7-B2BC-265B1CB7D048}"/>
              </a:ext>
            </a:extLst>
          </p:cNvPr>
          <p:cNvSpPr/>
          <p:nvPr/>
        </p:nvSpPr>
        <p:spPr>
          <a:xfrm rot="10800000">
            <a:off x="3020785" y="2419338"/>
            <a:ext cx="9171212" cy="846883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140EA207-C7B3-4686-B920-B7C091AED19A}"/>
              </a:ext>
            </a:extLst>
          </p:cNvPr>
          <p:cNvSpPr/>
          <p:nvPr/>
        </p:nvSpPr>
        <p:spPr>
          <a:xfrm rot="10800000">
            <a:off x="3020785" y="3365885"/>
            <a:ext cx="9171212" cy="846883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39F91BC-3A97-48BE-84A1-75F8165EB751}"/>
              </a:ext>
            </a:extLst>
          </p:cNvPr>
          <p:cNvSpPr/>
          <p:nvPr/>
        </p:nvSpPr>
        <p:spPr>
          <a:xfrm rot="10800000">
            <a:off x="3020788" y="1626250"/>
            <a:ext cx="9171212" cy="71727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FF7B61FF-A18C-4D9F-829A-AFCB3DB7BAFC}"/>
              </a:ext>
            </a:extLst>
          </p:cNvPr>
          <p:cNvSpPr/>
          <p:nvPr/>
        </p:nvSpPr>
        <p:spPr>
          <a:xfrm rot="10800000">
            <a:off x="3020788" y="5251225"/>
            <a:ext cx="9171212" cy="846883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36C849DA-5591-48D6-B765-5C23FEF0BC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" y="6198208"/>
            <a:ext cx="1387011" cy="542744"/>
          </a:xfrm>
          <a:prstGeom prst="rect">
            <a:avLst/>
          </a:prstGeom>
        </p:spPr>
      </p:pic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1A97F07-6DC9-4226-A7BC-0B94F09654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5" t="33971" r="7430" b="35361"/>
          <a:stretch/>
        </p:blipFill>
        <p:spPr>
          <a:xfrm>
            <a:off x="1447308" y="6198208"/>
            <a:ext cx="1523687" cy="499425"/>
          </a:xfrm>
          <a:prstGeom prst="rect">
            <a:avLst/>
          </a:prstGeom>
        </p:spPr>
      </p:pic>
      <p:pic>
        <p:nvPicPr>
          <p:cNvPr id="13" name="Picture 12" descr="A picture containing text, red&#10;&#10;Description automatically generated">
            <a:extLst>
              <a:ext uri="{FF2B5EF4-FFF2-40B4-BE49-F238E27FC236}">
                <a16:creationId xmlns:a16="http://schemas.microsoft.com/office/drawing/2014/main" id="{77A0C703-EFE3-4E99-86D4-AF5EF8C0026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224" y="6163171"/>
            <a:ext cx="622729" cy="622729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901723-D09E-4475-A945-854DD70BE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192" y="6551749"/>
            <a:ext cx="7783207" cy="352468"/>
          </a:xfrm>
        </p:spPr>
        <p:txBody>
          <a:bodyPr>
            <a:no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Corbel" panose="020B0503020204020204" pitchFamily="34" charset="0"/>
              </a:rPr>
              <a:t>Brought to you by The New Jersey Alliance for Clinical &amp; Translational Sciences (NJ ACTS) Workforce Development Core.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F1F57C-E765-4D52-A7FE-375C748E4463}"/>
              </a:ext>
            </a:extLst>
          </p:cNvPr>
          <p:cNvSpPr txBox="1"/>
          <p:nvPr/>
        </p:nvSpPr>
        <p:spPr>
          <a:xfrm>
            <a:off x="4570307" y="1592432"/>
            <a:ext cx="61876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cap="none" dirty="0" smtClean="0">
                <a:solidFill>
                  <a:schemeClr val="tx1"/>
                </a:solidFill>
              </a:rPr>
              <a:t>What Is Translational Research?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Tuesday</a:t>
            </a:r>
            <a:r>
              <a:rPr lang="en-US" sz="1600" b="1" dirty="0">
                <a:solidFill>
                  <a:schemeClr val="bg1"/>
                </a:solidFill>
              </a:rPr>
              <a:t>, September 21, 2021 at 5p</a:t>
            </a:r>
            <a:endParaRPr lang="en-US" sz="1600" b="1" i="0" cap="none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DDD794-9021-4BF4-BC5A-7E0D47E85B7E}"/>
              </a:ext>
            </a:extLst>
          </p:cNvPr>
          <p:cNvSpPr txBox="1"/>
          <p:nvPr/>
        </p:nvSpPr>
        <p:spPr>
          <a:xfrm>
            <a:off x="2987882" y="4439708"/>
            <a:ext cx="9449517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700" b="1" i="0" cap="none" dirty="0" smtClean="0">
                <a:solidFill>
                  <a:schemeClr val="tx1"/>
                </a:solidFill>
              </a:rPr>
              <a:t>Share Your Science - Effective Graphical And Written Abstracts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Monday</a:t>
            </a:r>
            <a:r>
              <a:rPr lang="en-US" sz="1600" b="1" dirty="0">
                <a:solidFill>
                  <a:schemeClr val="bg1"/>
                </a:solidFill>
              </a:rPr>
              <a:t>, November 1, 2021 at 5p</a:t>
            </a:r>
            <a:endParaRPr lang="en-US" sz="1600" b="1" i="0" cap="none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A33DFC-8C1A-45A1-9C9E-ECA1B6BE2F63}"/>
              </a:ext>
            </a:extLst>
          </p:cNvPr>
          <p:cNvSpPr txBox="1"/>
          <p:nvPr/>
        </p:nvSpPr>
        <p:spPr>
          <a:xfrm>
            <a:off x="3920662" y="3477495"/>
            <a:ext cx="73714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cap="none" dirty="0" smtClean="0"/>
              <a:t>Standing Out With An Engaging LinkedIn Profile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Monday</a:t>
            </a:r>
            <a:r>
              <a:rPr lang="en-US" sz="1600" b="1" dirty="0">
                <a:solidFill>
                  <a:schemeClr val="bg1"/>
                </a:solidFill>
              </a:rPr>
              <a:t>, October 18, 2021 at 5p</a:t>
            </a:r>
            <a:endParaRPr lang="en-US" sz="1600" b="1" i="0" cap="none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43138C-B141-4DBC-830C-10417AC3B28D}"/>
              </a:ext>
            </a:extLst>
          </p:cNvPr>
          <p:cNvSpPr txBox="1"/>
          <p:nvPr/>
        </p:nvSpPr>
        <p:spPr>
          <a:xfrm>
            <a:off x="3503965" y="5258823"/>
            <a:ext cx="8566067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700" b="1" i="0" cap="none" dirty="0" smtClean="0">
                <a:solidFill>
                  <a:schemeClr val="tx1"/>
                </a:solidFill>
              </a:rPr>
              <a:t>Communicating Your Science: Focus On A Clear Message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Tuesday</a:t>
            </a:r>
            <a:r>
              <a:rPr lang="en-US" sz="1600" b="1" dirty="0">
                <a:solidFill>
                  <a:schemeClr val="bg1"/>
                </a:solidFill>
              </a:rPr>
              <a:t>, November 16, 2021 at 5p</a:t>
            </a:r>
            <a:endParaRPr lang="en-US" sz="1600" b="1" i="0" cap="none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FB677C-CFF1-41B0-A322-4C971F4345DE}"/>
              </a:ext>
            </a:extLst>
          </p:cNvPr>
          <p:cNvSpPr txBox="1"/>
          <p:nvPr/>
        </p:nvSpPr>
        <p:spPr>
          <a:xfrm>
            <a:off x="3032617" y="73912"/>
            <a:ext cx="9336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The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chemeClr val="bg1"/>
                </a:solidFill>
              </a:rPr>
              <a:t>New Jersey Alliance for Clinical &amp; Translational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Workforce Development Core </a:t>
            </a:r>
          </a:p>
        </p:txBody>
      </p:sp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544F6E3E-2E07-4BD8-B34B-5E9F3CCEA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5" y="23937"/>
            <a:ext cx="2112170" cy="218412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EAC1BB7-ED56-466F-A9FF-5FFBE087712F}"/>
              </a:ext>
            </a:extLst>
          </p:cNvPr>
          <p:cNvSpPr txBox="1"/>
          <p:nvPr/>
        </p:nvSpPr>
        <p:spPr>
          <a:xfrm>
            <a:off x="3020785" y="1122640"/>
            <a:ext cx="9686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Ink Free" panose="03080402000500000000" pitchFamily="66" charset="0"/>
                <a:ea typeface="STXingkai" panose="020B0503020204020204" pitchFamily="2" charset="-122"/>
              </a:rPr>
              <a:t>Fall 2021 </a:t>
            </a:r>
            <a:r>
              <a:rPr lang="en-US" sz="2800" b="1" dirty="0" smtClean="0">
                <a:solidFill>
                  <a:schemeClr val="bg1"/>
                </a:solidFill>
                <a:latin typeface="Ink Free" panose="03080402000500000000" pitchFamily="66" charset="0"/>
                <a:ea typeface="STXingkai" panose="020B0503020204020204" pitchFamily="2" charset="-122"/>
              </a:rPr>
              <a:t>Professional Training Webinars</a:t>
            </a:r>
            <a:endParaRPr lang="en-US" sz="2800" b="1" dirty="0">
              <a:solidFill>
                <a:schemeClr val="bg1"/>
              </a:solidFill>
              <a:latin typeface="Ink Free" panose="03080402000500000000" pitchFamily="66" charset="0"/>
              <a:ea typeface="STXingkai" panose="020B0503020204020204" pitchFamily="2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01DF0E-02A0-48F9-8B91-B2A5F950B741}"/>
              </a:ext>
            </a:extLst>
          </p:cNvPr>
          <p:cNvSpPr txBox="1"/>
          <p:nvPr/>
        </p:nvSpPr>
        <p:spPr>
          <a:xfrm>
            <a:off x="4897315" y="6153975"/>
            <a:ext cx="71727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200" b="0" i="0" dirty="0">
                <a:effectLst/>
                <a:latin typeface="Sitka Heading" panose="02000505000000020004" pitchFamily="2" charset="0"/>
              </a:rPr>
              <a:t>For more information about this training series please contact Yasheca Ebanks, NJ ACTS Project Manger </a:t>
            </a:r>
          </a:p>
          <a:p>
            <a:pPr algn="ctr" fontAlgn="base"/>
            <a:r>
              <a:rPr lang="en-US" sz="1200" b="0" i="0" dirty="0">
                <a:effectLst/>
                <a:latin typeface="Sitka Heading" panose="02000505000000020004" pitchFamily="2" charset="0"/>
              </a:rPr>
              <a:t>at </a:t>
            </a:r>
            <a:r>
              <a:rPr lang="en-US" sz="1200" b="0" i="0" dirty="0">
                <a:effectLst/>
                <a:latin typeface="Sitka Heading" panose="02000505000000020004" pitchFamily="2" charset="0"/>
                <a:hlinkClick r:id="rId6"/>
              </a:rPr>
              <a:t>yebanks@shp.rutgers.edu</a:t>
            </a:r>
            <a:r>
              <a:rPr lang="en-US" sz="1200" b="0" i="0" dirty="0">
                <a:effectLst/>
                <a:latin typeface="Sitka Heading" panose="02000505000000020004" pitchFamily="2" charset="0"/>
              </a:rPr>
              <a:t>. </a:t>
            </a:r>
          </a:p>
          <a:p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D84AA7-99A1-4241-9C59-B05841430166}"/>
              </a:ext>
            </a:extLst>
          </p:cNvPr>
          <p:cNvSpPr txBox="1"/>
          <p:nvPr/>
        </p:nvSpPr>
        <p:spPr>
          <a:xfrm>
            <a:off x="-115390" y="2208064"/>
            <a:ext cx="34066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Interested in expanding your knowledge in clinical and translational science?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Come join us for a five-part training series geared to the advancement of clinical and translational research within a diverse workforce.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2BF19E-1C3B-4915-8107-4CEBEF955FCD}"/>
              </a:ext>
            </a:extLst>
          </p:cNvPr>
          <p:cNvSpPr txBox="1"/>
          <p:nvPr/>
        </p:nvSpPr>
        <p:spPr>
          <a:xfrm>
            <a:off x="2802388" y="2509209"/>
            <a:ext cx="94173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700" b="1" i="0" cap="none" dirty="0" smtClean="0">
                <a:solidFill>
                  <a:schemeClr val="tx1"/>
                </a:solidFill>
              </a:rPr>
              <a:t>Translational Research: Focus On Early Career Professionals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Tuesday</a:t>
            </a:r>
            <a:r>
              <a:rPr lang="en-US" sz="1600" b="1" dirty="0">
                <a:solidFill>
                  <a:schemeClr val="bg1"/>
                </a:solidFill>
              </a:rPr>
              <a:t>, October 5, 2021 at 5p</a:t>
            </a:r>
            <a:endParaRPr lang="en-US" sz="1600" b="1" i="0" cap="none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65" y="4857745"/>
            <a:ext cx="1259408" cy="125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19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Ink Free</vt:lpstr>
      <vt:lpstr>Sitka Heading</vt:lpstr>
      <vt:lpstr>STXingkai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Yasheca Ebanks-Williams</dc:creator>
  <cp:lastModifiedBy>Ebanks, Yasheca</cp:lastModifiedBy>
  <cp:revision>24</cp:revision>
  <dcterms:created xsi:type="dcterms:W3CDTF">2021-02-10T16:21:46Z</dcterms:created>
  <dcterms:modified xsi:type="dcterms:W3CDTF">2021-09-08T12:22:57Z</dcterms:modified>
</cp:coreProperties>
</file>